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6FE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46" autoAdjust="0"/>
    <p:restoredTop sz="94621" autoAdjust="0"/>
  </p:normalViewPr>
  <p:slideViewPr>
    <p:cSldViewPr>
      <p:cViewPr>
        <p:scale>
          <a:sx n="73" d="100"/>
          <a:sy n="73" d="100"/>
        </p:scale>
        <p:origin x="-12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332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9918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49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87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613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331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298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279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2119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857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566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81B8C-A724-4C2A-9CF3-A1A914339230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6C283-7F75-4FFD-8B2B-5B3E0D8D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863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709" y="0"/>
            <a:ext cx="9144000" cy="6858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447800"/>
            <a:ext cx="53340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  <a:t>    WELCOME </a:t>
            </a:r>
            <a:b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</a:br>
            <a: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  <a:t>          </a:t>
            </a:r>
            <a:r>
              <a:rPr lang="en-US" sz="3200" dirty="0" smtClean="0">
                <a:solidFill>
                  <a:srgbClr val="C00000"/>
                </a:solidFill>
                <a:latin typeface="Bodoni MT Black" pitchFamily="18" charset="0"/>
              </a:rPr>
              <a:t>TO</a:t>
            </a:r>
            <a: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  <a:t/>
            </a:r>
            <a:b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</a:br>
            <a:r>
              <a:rPr lang="en-US" sz="3200" dirty="0" smtClean="0">
                <a:solidFill>
                  <a:srgbClr val="002060"/>
                </a:solidFill>
                <a:latin typeface="Bodoni MT Black" pitchFamily="18" charset="0"/>
              </a:rPr>
              <a:t>    </a:t>
            </a:r>
            <a:r>
              <a:rPr lang="en-US" sz="3200" dirty="0" smtClean="0">
                <a:solidFill>
                  <a:srgbClr val="7030A0"/>
                </a:solidFill>
                <a:latin typeface="Bodoni MT Black" pitchFamily="18" charset="0"/>
              </a:rPr>
              <a:t>MY PRESENTAION</a:t>
            </a:r>
            <a:r>
              <a:rPr lang="en-US" sz="2000" dirty="0" smtClean="0">
                <a:solidFill>
                  <a:srgbClr val="7030A0"/>
                </a:solidFill>
                <a:latin typeface="Bodoni MT Black" pitchFamily="18" charset="0"/>
              </a:rPr>
              <a:t/>
            </a:r>
            <a:br>
              <a:rPr lang="en-US" sz="2000" dirty="0" smtClean="0">
                <a:solidFill>
                  <a:srgbClr val="7030A0"/>
                </a:solidFill>
                <a:latin typeface="Bodoni MT Black" pitchFamily="18" charset="0"/>
              </a:rPr>
            </a:br>
            <a:r>
              <a:rPr lang="en-US" sz="2000" dirty="0">
                <a:solidFill>
                  <a:srgbClr val="002060"/>
                </a:solidFill>
                <a:latin typeface="Bodoni MT Black" pitchFamily="18" charset="0"/>
              </a:rPr>
              <a:t/>
            </a:r>
            <a:br>
              <a:rPr lang="en-US" sz="2000" dirty="0">
                <a:solidFill>
                  <a:srgbClr val="002060"/>
                </a:solidFill>
                <a:latin typeface="Bodoni MT Black" pitchFamily="18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Presented By: </a:t>
            </a:r>
            <a:r>
              <a:rPr lang="en-US" sz="2000" dirty="0" err="1" smtClean="0">
                <a:solidFill>
                  <a:srgbClr val="002060"/>
                </a:solidFill>
                <a:latin typeface="Algerian" pitchFamily="82" charset="0"/>
              </a:rPr>
              <a:t>Hussain</a:t>
            </a: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 Ahmed</a:t>
            </a:r>
            <a:b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</a:br>
            <a:r>
              <a:rPr lang="en-US" sz="2000" dirty="0" err="1" smtClean="0">
                <a:solidFill>
                  <a:srgbClr val="002060"/>
                </a:solidFill>
                <a:latin typeface="Algerian" pitchFamily="82" charset="0"/>
              </a:rPr>
              <a:t>trainiee</a:t>
            </a: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ID: 26</a:t>
            </a:r>
            <a:b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Batch: is-10</a:t>
            </a:r>
            <a:b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PROGRAM: EDGE</a:t>
            </a:r>
            <a:b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Algerian" pitchFamily="82" charset="0"/>
              </a:rPr>
              <a:t>COURESE:IT SUPPORT FOR OFFICE MANAGEMENT</a:t>
            </a:r>
            <a:endParaRPr lang="en-US" sz="2000" dirty="0">
              <a:solidFill>
                <a:srgbClr val="00206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343400"/>
            <a:ext cx="5181600" cy="2362200"/>
          </a:xfrm>
        </p:spPr>
        <p:txBody>
          <a:bodyPr>
            <a:noAutofit/>
          </a:bodyPr>
          <a:lstStyle/>
          <a:p>
            <a:pPr algn="r"/>
            <a:r>
              <a:rPr lang="en-US" sz="2000" dirty="0" smtClean="0">
                <a:solidFill>
                  <a:srgbClr val="002060"/>
                </a:solidFill>
                <a:latin typeface="Britannic Bold" pitchFamily="34" charset="0"/>
              </a:rPr>
              <a:t>SUBMITTED TO:</a:t>
            </a:r>
          </a:p>
          <a:p>
            <a:pPr algn="r"/>
            <a:r>
              <a:rPr lang="en-US" sz="2000" dirty="0" smtClean="0">
                <a:solidFill>
                  <a:srgbClr val="7030A0"/>
                </a:solidFill>
                <a:latin typeface="Britannic Bold" pitchFamily="34" charset="0"/>
              </a:rPr>
              <a:t>MD.FAHMIDUR RAHMAN SAKIB</a:t>
            </a:r>
          </a:p>
          <a:p>
            <a:pPr algn="r"/>
            <a:r>
              <a:rPr lang="en-US" sz="2000" dirty="0" smtClean="0">
                <a:solidFill>
                  <a:srgbClr val="7030A0"/>
                </a:solidFill>
                <a:latin typeface="Britannic Bold" pitchFamily="34" charset="0"/>
              </a:rPr>
              <a:t>LECTURER AT DEPARTMENT</a:t>
            </a:r>
            <a:r>
              <a:rPr lang="en-US" sz="2000" dirty="0">
                <a:solidFill>
                  <a:srgbClr val="7030A0"/>
                </a:solidFill>
                <a:latin typeface="Britannic Bold" pitchFamily="34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Britannic Bold" pitchFamily="34" charset="0"/>
              </a:rPr>
              <a:t>OF </a:t>
            </a:r>
          </a:p>
          <a:p>
            <a:pPr algn="r"/>
            <a:r>
              <a:rPr lang="en-US" sz="2000" dirty="0" smtClean="0">
                <a:solidFill>
                  <a:srgbClr val="7030A0"/>
                </a:solidFill>
                <a:latin typeface="Britannic Bold" pitchFamily="34" charset="0"/>
              </a:rPr>
              <a:t>COMPUTER SCIENCE AND ENGINEERING</a:t>
            </a:r>
          </a:p>
          <a:p>
            <a:pPr algn="r"/>
            <a:r>
              <a:rPr lang="en-US" sz="2000" dirty="0" smtClean="0">
                <a:solidFill>
                  <a:srgbClr val="7030A0"/>
                </a:solidFill>
                <a:latin typeface="Britannic Bold" pitchFamily="34" charset="0"/>
              </a:rPr>
              <a:t>METROPOLITA UNIVERSITY</a:t>
            </a:r>
          </a:p>
        </p:txBody>
      </p:sp>
    </p:spTree>
    <p:extLst>
      <p:ext uri="{BB962C8B-B14F-4D97-AF65-F5344CB8AC3E}">
        <p14:creationId xmlns:p14="http://schemas.microsoft.com/office/powerpoint/2010/main" xmlns="" val="204619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 advTm="5270">
        <p:randomBar dir="vert"/>
      </p:transition>
    </mc:Choice>
    <mc:Fallback>
      <p:transition advTm="527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55132191"/>
      </p:ext>
    </p:extLst>
  </p:cSld>
  <p:clrMapOvr>
    <a:masterClrMapping/>
  </p:clrMapOvr>
  <p:transition spd="slow" advTm="800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000999" cy="559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98288279"/>
      </p:ext>
    </p:extLst>
  </p:cSld>
  <p:clrMapOvr>
    <a:masterClrMapping/>
  </p:clrMapOvr>
  <p:transition spd="slow" advTm="573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6553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083299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33618306"/>
      </p:ext>
    </p:extLst>
  </p:cSld>
  <p:clrMapOvr>
    <a:masterClrMapping/>
  </p:clrMapOvr>
  <p:transition spd="slow" advTm="1486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8200" y="609600"/>
            <a:ext cx="74675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76443778"/>
      </p:ext>
    </p:extLst>
  </p:cSld>
  <p:clrMapOvr>
    <a:masterClrMapping/>
  </p:clrMapOvr>
  <p:transition spd="slow" advTm="1807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8200" y="304800"/>
            <a:ext cx="76199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74307430"/>
      </p:ext>
    </p:extLst>
  </p:cSld>
  <p:clrMapOvr>
    <a:masterClrMapping/>
  </p:clrMapOvr>
  <p:transition spd="slow" advTm="4272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62000" y="685800"/>
            <a:ext cx="754379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13226452"/>
      </p:ext>
    </p:extLst>
  </p:cSld>
  <p:clrMapOvr>
    <a:masterClrMapping/>
  </p:clrMapOvr>
  <p:transition spd="slow" advTm="1479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81000" y="609600"/>
            <a:ext cx="830579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97436465"/>
      </p:ext>
    </p:extLst>
  </p:cSld>
  <p:clrMapOvr>
    <a:masterClrMapping/>
  </p:clrMapOvr>
  <p:transition spd="slow" advTm="1053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05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37067"/>
      </p:ext>
    </p:extLst>
  </p:cSld>
  <p:clrMapOvr>
    <a:masterClrMapping/>
  </p:clrMapOvr>
  <p:transition spd="slow" advTm="900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7724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26207369"/>
      </p:ext>
    </p:extLst>
  </p:cSld>
  <p:clrMapOvr>
    <a:masterClrMapping/>
  </p:clrMapOvr>
  <p:transition spd="slow" advTm="731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7696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01330596"/>
      </p:ext>
    </p:extLst>
  </p:cSld>
  <p:clrMapOvr>
    <a:masterClrMapping/>
  </p:clrMapOvr>
  <p:transition spd="slow" advTm="944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18</Words>
  <Application>Microsoft Office PowerPoint</Application>
  <PresentationFormat>On-screen Show (4:3)</PresentationFormat>
  <Paragraphs>6</Paragraphs>
  <Slides>12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    WELCOME            TO     MY PRESENTAION  Presented By: Hussain Ahmed trainiee ID: 26 Batch: is-10 PROGRAM: EDGE COURESE:IT SUPPORT FOR OFFICE MANAGEMENT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Arrow pc</dc:creator>
  <cp:lastModifiedBy>Gcl</cp:lastModifiedBy>
  <cp:revision>9</cp:revision>
  <dcterms:created xsi:type="dcterms:W3CDTF">2024-11-15T17:53:09Z</dcterms:created>
  <dcterms:modified xsi:type="dcterms:W3CDTF">2024-11-16T12:43:36Z</dcterms:modified>
</cp:coreProperties>
</file>